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284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1"/>
    <p:restoredTop sz="96327"/>
  </p:normalViewPr>
  <p:slideViewPr>
    <p:cSldViewPr snapToGrid="0" snapToObjects="1">
      <p:cViewPr varScale="1">
        <p:scale>
          <a:sx n="115" d="100"/>
          <a:sy n="115" d="100"/>
        </p:scale>
        <p:origin x="-44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79FE5C-1E33-CF40-A50E-4A2364DAC8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BD52948-0C63-014E-8ADB-77D0D7DA03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50D513C-ADE3-7945-A4E2-D1BC35F19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C95D-BD85-9945-BF32-4D4D3CF70F2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EEE2D2-5F3E-0F4F-A3D1-05DFB0970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5FDCC7-D1BC-A849-86EB-A014E2EEC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98A90-7DCF-AF4B-AFCA-3683B080F5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1159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B6D270-1208-AC40-BF3F-F87440CCE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E60B67A-8EA1-6B44-B583-369A8BF85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D543DF-7746-7141-8535-9B47F4303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C95D-BD85-9945-BF32-4D4D3CF70F2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A7E4A71-2514-5849-A45B-AD1A8D277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D6D0A2F-E0E4-184E-B496-A41B8E0B1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98A90-7DCF-AF4B-AFCA-3683B080F5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3667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C098AA8-D3A7-6341-BA61-7D0891414E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7E451BD-D995-C942-82BC-CBFE0C5EF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D90EC57-2B2B-174E-9A6F-48A659FB5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C95D-BD85-9945-BF32-4D4D3CF70F2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6B2AC20-8D41-034D-BB79-C104262DF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1EAC14-0DB8-3143-B1D4-DB2F70B9B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98A90-7DCF-AF4B-AFCA-3683B080F5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3172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72D166-28E5-B648-8ACE-A6F7D750B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6FBFA9-0CE3-D646-BAED-3BC3428C0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D168BB-BD89-E442-A6CB-5ECEE99DF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C95D-BD85-9945-BF32-4D4D3CF70F2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3589A5-3730-9340-8906-4AE1CED35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8D71207-902F-1F44-962B-DFD7D08A2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98A90-7DCF-AF4B-AFCA-3683B080F5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4307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0166C9-965A-4A42-8384-A1174210D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C3A977A-F205-DE49-8597-4FD20068B0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DA369BE-7384-554D-96FC-3099D9281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C95D-BD85-9945-BF32-4D4D3CF70F2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26F318-F69C-2348-961D-D895DCE88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678F695-0304-584D-84BA-2C215A439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98A90-7DCF-AF4B-AFCA-3683B080F5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6274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392731-90D7-FE45-9409-EF7ADF6BF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9F6AA64-87F8-D44A-A980-25493279BC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FC3116F-5212-AF46-8044-B6E0596464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3C19896-EA66-9645-AF6C-E6DE7FC57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C95D-BD85-9945-BF32-4D4D3CF70F2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508AAED-35FC-E34D-B403-98FD22FD1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D41E538-88AD-F74C-BE60-724E85BEE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98A90-7DCF-AF4B-AFCA-3683B080F5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529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923FCB-C5C0-1B42-99B3-773F0166F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B2CCB17-96D3-1A4C-9F12-324277139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686DEB7-8F82-784B-B76C-D19BDE745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041182F-21DB-0B4C-870F-7CA3701429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86D635F-1F81-6745-8141-EE5A2C468E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17AF167-E265-4B4E-A216-8AAF8CFDC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C95D-BD85-9945-BF32-4D4D3CF70F2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F64E054-73EA-F14C-A815-4634FA787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E6DC551-3862-E947-BE63-5F18F6DD7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98A90-7DCF-AF4B-AFCA-3683B080F5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7260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6CDF3C-731E-0440-9135-F1BF5231A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A84EC2D-986D-774A-8C68-DEE53B5F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C95D-BD85-9945-BF32-4D4D3CF70F2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535E5CB-C184-6B4A-B2BB-AA8628FD8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F18CDF4-FF65-AD4C-A4CE-7AD702422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98A90-7DCF-AF4B-AFCA-3683B080F5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0450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BFC2132-1F8C-0248-8F9B-DCB49ED7C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C95D-BD85-9945-BF32-4D4D3CF70F2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3926AB3-33C5-1542-B797-60C6DAA86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7D1BCBC-FB1C-F048-A441-72FE4406D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98A90-7DCF-AF4B-AFCA-3683B080F5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184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0A59D6-F87E-6446-9674-06E151AA5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69786-510C-364F-B8E0-D9F6338C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48DD216-AB8E-E047-BC94-10D0258B8A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519D077-6F93-994D-93E6-7F2B72716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C95D-BD85-9945-BF32-4D4D3CF70F2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10E2B2E-74CD-3642-862D-F00C4833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007B4FB-E56E-9849-B427-9F2B49B1F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98A90-7DCF-AF4B-AFCA-3683B080F5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5799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364A5A-8DBE-9F42-A15E-AE31F3111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55CF38-FB24-BE4B-B780-5B56CABDB5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1FDD893-F88E-4A4A-A82A-AF2811F02F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E99BEB2-245B-2743-83B9-47142F48F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5C95D-BD85-9945-BF32-4D4D3CF70F2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D37778-69E5-4F43-8D1F-EF6674EB9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360964E-970F-4A45-86EF-829E533EB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A98A90-7DCF-AF4B-AFCA-3683B080F5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706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5CCB6C4-56E9-A646-B55D-1B3074B85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F38206-A341-8844-B3CE-A08895BF9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6D7A412-3CC5-1345-AB70-4B9EA3225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5C95D-BD85-9945-BF32-4D4D3CF70F29}" type="datetimeFigureOut">
              <a:rPr lang="en-US" smtClean="0"/>
              <a:pPr/>
              <a:t>6/14/2022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2A2B31-4940-434F-B236-906A0AFADA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57B4A-CF7F-F449-A97D-1358D84A20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98A90-7DCF-AF4B-AFCA-3683B080F5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3088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xmlns="" id="{AC30CDD2-162F-A749-A954-9B7BB5DCB1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15" y="13254"/>
            <a:ext cx="12192000" cy="6858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xmlns="" id="{CDD301AB-3A60-3E46-8FF9-30295DA146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8565" y="6230748"/>
            <a:ext cx="1725702" cy="478234"/>
          </a:xfrm>
          <a:prstGeom prst="rect">
            <a:avLst/>
          </a:prstGeom>
        </p:spPr>
      </p:pic>
      <p:pic>
        <p:nvPicPr>
          <p:cNvPr id="12" name="Picture 11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xmlns="" id="{E3C33256-446C-8E43-AF0D-6222AC06E08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0202681" y="6210191"/>
            <a:ext cx="1370753" cy="3783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9EE5CF8-A5D5-449E-A933-9B1C55AA00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86912" y="318821"/>
            <a:ext cx="6546229" cy="639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4251630"/>
      </p:ext>
    </p:extLst>
  </p:cSld>
  <p:clrMapOvr>
    <a:masterClrMapping/>
  </p:clrMapOvr>
</p:sld>
</file>

<file path=ppt/theme/theme1.xml><?xml version="1.0" encoding="utf-8"?>
<a:theme xmlns:a="http://schemas.openxmlformats.org/drawingml/2006/main" name="Exhibitors-For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altech-Colloquim-Template" id="{28FA6237-206C-4640-AB9E-06C104456F6B}" vid="{C2AE66F7-DB70-4FF7-9CD5-396F8985163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Exhibitors-Form</Template>
  <TotalTime>0</TotalTime>
  <Words>0</Words>
  <Application>Microsoft Office PowerPoint</Application>
  <PresentationFormat>自定义</PresentationFormat>
  <Paragraphs>0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Exhibitors-Form</vt:lpstr>
      <vt:lpstr>幻灯片 1</vt:lpstr>
    </vt:vector>
  </TitlesOfParts>
  <Company>MACHENIKE.top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ruimeng cao</dc:creator>
  <cp:lastModifiedBy>ruimeng cao</cp:lastModifiedBy>
  <cp:revision>1</cp:revision>
  <dcterms:created xsi:type="dcterms:W3CDTF">2022-06-14T07:54:52Z</dcterms:created>
  <dcterms:modified xsi:type="dcterms:W3CDTF">2022-06-14T07:55:04Z</dcterms:modified>
</cp:coreProperties>
</file>